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6" r:id="rId2"/>
    <p:sldId id="257" r:id="rId3"/>
    <p:sldId id="260" r:id="rId4"/>
    <p:sldId id="261" r:id="rId5"/>
    <p:sldId id="262" r:id="rId6"/>
    <p:sldId id="263" r:id="rId7"/>
    <p:sldId id="264" r:id="rId8"/>
    <p:sldId id="265" r:id="rId9"/>
    <p:sldId id="266" r:id="rId10"/>
    <p:sldId id="259"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8E037-56F4-4BD1-B4EE-D9340695A448}" type="datetimeFigureOut">
              <a:rPr lang="en-AU" smtClean="0"/>
              <a:t>8/09/2015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3F9AB-3570-490C-9BC0-800224CAB763}" type="slidenum">
              <a:rPr lang="en-AU" smtClean="0"/>
              <a:t>‹#›</a:t>
            </a:fld>
            <a:endParaRPr lang="en-AU"/>
          </a:p>
        </p:txBody>
      </p:sp>
    </p:spTree>
    <p:extLst>
      <p:ext uri="{BB962C8B-B14F-4D97-AF65-F5344CB8AC3E}">
        <p14:creationId xmlns:p14="http://schemas.microsoft.com/office/powerpoint/2010/main" val="311809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93F9AB-3570-490C-9BC0-800224CAB763}" type="slidenum">
              <a:rPr lang="en-AU" smtClean="0"/>
              <a:t>1</a:t>
            </a:fld>
            <a:endParaRPr lang="en-AU"/>
          </a:p>
        </p:txBody>
      </p:sp>
    </p:spTree>
    <p:extLst>
      <p:ext uri="{BB962C8B-B14F-4D97-AF65-F5344CB8AC3E}">
        <p14:creationId xmlns:p14="http://schemas.microsoft.com/office/powerpoint/2010/main" val="286142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3B79AFE4-32D3-4AC5-B8D8-BBB3541411EC}" type="datetimeFigureOut">
              <a:rPr lang="en-AU" smtClean="0"/>
              <a:t>8/09/2015</a:t>
            </a:fld>
            <a:endParaRPr lang="en-AU"/>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AU"/>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3B79AFE4-32D3-4AC5-B8D8-BBB3541411EC}" type="datetimeFigureOut">
              <a:rPr lang="en-AU" smtClean="0"/>
              <a:t>8/09/2015</a:t>
            </a:fld>
            <a:endParaRPr lang="en-AU"/>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AU"/>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3B79AFE4-32D3-4AC5-B8D8-BBB3541411EC}" type="datetimeFigureOut">
              <a:rPr lang="en-AU" smtClean="0"/>
              <a:t>8/09/2015</a:t>
            </a:fld>
            <a:endParaRPr lang="en-AU"/>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AU"/>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3B79AFE4-32D3-4AC5-B8D8-BBB3541411EC}" type="datetimeFigureOut">
              <a:rPr lang="en-AU" smtClean="0"/>
              <a:t>8/09/2015</a:t>
            </a:fld>
            <a:endParaRPr lang="en-AU"/>
          </a:p>
        </p:txBody>
      </p:sp>
      <p:sp>
        <p:nvSpPr>
          <p:cNvPr id="5" name="Footer Placeholder 4"/>
          <p:cNvSpPr>
            <a:spLocks noGrp="1"/>
          </p:cNvSpPr>
          <p:nvPr>
            <p:ph type="ftr" sz="quarter" idx="11"/>
          </p:nvPr>
        </p:nvSpPr>
        <p:spPr>
          <a:xfrm rot="900000">
            <a:off x="3103620" y="6177546"/>
            <a:ext cx="2392237" cy="365125"/>
          </a:xfrm>
        </p:spPr>
        <p:txBody>
          <a:bodyPr/>
          <a:lstStyle/>
          <a:p>
            <a:endParaRPr lang="en-AU"/>
          </a:p>
        </p:txBody>
      </p:sp>
      <p:sp>
        <p:nvSpPr>
          <p:cNvPr id="6" name="Slide Number Placeholder 5"/>
          <p:cNvSpPr>
            <a:spLocks noGrp="1"/>
          </p:cNvSpPr>
          <p:nvPr>
            <p:ph type="sldNum" sz="quarter" idx="12"/>
          </p:nvPr>
        </p:nvSpPr>
        <p:spPr>
          <a:xfrm rot="900000">
            <a:off x="1265370" y="300797"/>
            <a:ext cx="2287319" cy="365125"/>
          </a:xfrm>
        </p:spPr>
        <p:txBody>
          <a:body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3B79AFE4-32D3-4AC5-B8D8-BBB3541411EC}" type="datetimeFigureOut">
              <a:rPr lang="en-AU" smtClean="0"/>
              <a:t>8/09/2015</a:t>
            </a:fld>
            <a:endParaRPr lang="en-AU"/>
          </a:p>
        </p:txBody>
      </p:sp>
      <p:sp>
        <p:nvSpPr>
          <p:cNvPr id="5" name="Footer Placeholder 4"/>
          <p:cNvSpPr>
            <a:spLocks noGrp="1"/>
          </p:cNvSpPr>
          <p:nvPr>
            <p:ph type="ftr" sz="quarter" idx="11"/>
          </p:nvPr>
        </p:nvSpPr>
        <p:spPr>
          <a:xfrm rot="900000">
            <a:off x="7056965" y="3170795"/>
            <a:ext cx="1926305" cy="365125"/>
          </a:xfrm>
        </p:spPr>
        <p:txBody>
          <a:bodyPr/>
          <a:lstStyle/>
          <a:p>
            <a:endParaRPr lang="en-AU"/>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3B79AFE4-32D3-4AC5-B8D8-BBB3541411EC}" type="datetimeFigureOut">
              <a:rPr lang="en-AU" smtClean="0"/>
              <a:t>8/09/2015</a:t>
            </a:fld>
            <a:endParaRPr lang="en-AU"/>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AU"/>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3B79AFE4-32D3-4AC5-B8D8-BBB3541411EC}" type="datetimeFigureOut">
              <a:rPr lang="en-AU" smtClean="0"/>
              <a:t>8/09/2015</a:t>
            </a:fld>
            <a:endParaRPr lang="en-AU"/>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AU"/>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3B79AFE4-32D3-4AC5-B8D8-BBB3541411EC}" type="datetimeFigureOut">
              <a:rPr lang="en-AU" smtClean="0"/>
              <a:t>8/09/2015</a:t>
            </a:fld>
            <a:endParaRPr lang="en-AU"/>
          </a:p>
        </p:txBody>
      </p:sp>
      <p:sp>
        <p:nvSpPr>
          <p:cNvPr id="4" name="Footer Placeholder 3"/>
          <p:cNvSpPr>
            <a:spLocks noGrp="1"/>
          </p:cNvSpPr>
          <p:nvPr>
            <p:ph type="ftr" sz="quarter" idx="11"/>
          </p:nvPr>
        </p:nvSpPr>
        <p:spPr>
          <a:xfrm rot="900000">
            <a:off x="2493721" y="6101033"/>
            <a:ext cx="3052113" cy="365125"/>
          </a:xfrm>
        </p:spPr>
        <p:txBody>
          <a:bodyPr/>
          <a:lstStyle/>
          <a:p>
            <a:endParaRPr lang="en-AU"/>
          </a:p>
        </p:txBody>
      </p:sp>
      <p:sp>
        <p:nvSpPr>
          <p:cNvPr id="5" name="Slide Number Placeholder 4"/>
          <p:cNvSpPr>
            <a:spLocks noGrp="1"/>
          </p:cNvSpPr>
          <p:nvPr>
            <p:ph type="sldNum" sz="quarter" idx="12"/>
          </p:nvPr>
        </p:nvSpPr>
        <p:spPr>
          <a:xfrm rot="900000">
            <a:off x="1261872" y="301752"/>
            <a:ext cx="2286000" cy="365125"/>
          </a:xfrm>
        </p:spPr>
        <p:txBody>
          <a:body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3B79AFE4-32D3-4AC5-B8D8-BBB3541411EC}" type="datetimeFigureOut">
              <a:rPr lang="en-AU" smtClean="0"/>
              <a:t>8/09/2015</a:t>
            </a:fld>
            <a:endParaRPr lang="en-AU"/>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AU"/>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3B79AFE4-32D3-4AC5-B8D8-BBB3541411EC}" type="datetimeFigureOut">
              <a:rPr lang="en-AU" smtClean="0"/>
              <a:t>8/09/2015</a:t>
            </a:fld>
            <a:endParaRPr lang="en-AU"/>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AU"/>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3B79AFE4-32D3-4AC5-B8D8-BBB3541411EC}" type="datetimeFigureOut">
              <a:rPr lang="en-AU" smtClean="0"/>
              <a:t>8/09/2015</a:t>
            </a:fld>
            <a:endParaRPr lang="en-AU"/>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AU"/>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DCA8EDFF-B774-4017-9D0E-808B856F7B70}" type="slidenum">
              <a:rPr lang="en-AU" smtClean="0"/>
              <a:t>‹#›</a:t>
            </a:fld>
            <a:endParaRPr lang="en-AU"/>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3B79AFE4-32D3-4AC5-B8D8-BBB3541411EC}" type="datetimeFigureOut">
              <a:rPr lang="en-AU" smtClean="0"/>
              <a:t>8/09/2015</a:t>
            </a:fld>
            <a:endParaRPr lang="en-AU"/>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DCA8EDFF-B774-4017-9D0E-808B856F7B70}"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au/url?sa=i&amp;rct=j&amp;q=1950s+record+player&amp;source=images&amp;cd=&amp;cad=rja&amp;docid=9o0eLrmmkOfA4M&amp;tbnid=2AV_COuYEStcvM:&amp;ved=0CAUQjRw&amp;url=http://www.polyvore.com/owned_my_dream_shop_1950s/thing?id%3D51916284&amp;ei=6OwaUuGXB4TFkwWE34GwBw&amp;bvm=bv.51156542,d.dGI&amp;psig=AFQjCNHPBCRKRb7twAfiQlYIfCHIP0sX2A&amp;ust=1377582513591817"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m.au/url?sa=i&amp;rct=j&amp;q=1980's%20walkman&amp;source=images&amp;cd=&amp;cad=rja&amp;docid=ugK74xWMZcpwpM&amp;tbnid=LJkFs59wkaUm_M:&amp;ved=0CAUQjRw&amp;url=http://www.added-value.com/source/2012/02/enter-the-dragon/&amp;ei=JO0aUqyXL8TPkwWfyoCYAg&amp;bvm=bv.51156542,d.dGI&amp;psig=AFQjCNF5Z38t9wLJPML9c6XUhAMFq00uGw&amp;ust=13775827482333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au/url?sa=i&amp;rct=j&amp;q=1990s%20disc%20man\&amp;source=images&amp;cd=&amp;cad=rja&amp;docid=tBm4pHeJlbbvgM&amp;tbnid=FgmraXMfWBqXZM:&amp;ved=0CAUQjRw&amp;url=https://acuriouswanderer.wordpress.com/2011/07/&amp;ei=Wu0aUoH9DYenkQWS0ICAAw&amp;bvm=bv.51156542,d.dGI&amp;psig=AFQjCNH4t8K3nxN1ri7t8cmhb5l5Yn599Q&amp;ust=1377582802805094"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google.com.au/url?sa=i&amp;rct=j&amp;q=ipod%20touch%205th%20generation&amp;source=images&amp;cd=&amp;cad=rja&amp;docid=8eFksTP8815U8M&amp;tbnid=LJGtJN0LsEXt-M:&amp;ved=0CAUQjRw&amp;url=http://www.apple.com/ipod-touch/&amp;ei=i-0aUu7PD8TSkwXouYHQDQ&amp;bvm=bv.51156542,d.dGI&amp;psig=AFQjCNH5guTU1MYW1wY0ClMpgebGteTcJg&amp;ust=137758285198285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m.au/url?sa=i&amp;rct=j&amp;q=artistic%20chair&amp;source=images&amp;cd=&amp;cad=rja&amp;docid=RW85N0O0KnMUnM&amp;tbnid=lHW1nUExVS809M:&amp;ved=0CAUQjRw&amp;url=http://www.1stdibs.com/furniture/seating/chairs/custom-lounge-chair-ottoman-jack-rogers-hopkins/id-f_142932/&amp;ei=Je8aUpiiDoi-kQXCroHoBA&amp;bvm=bv.51156542,d.dGI&amp;psig=AFQjCNHHLv8TADFIlqYcb0C8US_kZjgfNQ&amp;ust=1377583185105081" TargetMode="External"/><Relationship Id="rId13" Type="http://schemas.openxmlformats.org/officeDocument/2006/relationships/image" Target="../media/image11.jpeg"/><Relationship Id="rId18" Type="http://schemas.openxmlformats.org/officeDocument/2006/relationships/hyperlink" Target="http://www.google.com.au/url?sa=i&amp;rct=j&amp;q=wheel+chair&amp;source=images&amp;cd=&amp;cad=rja&amp;docid=VU87IwvXI1BH6M&amp;tbnid=R8pO6H7OlVLjvM:&amp;ved=0CAUQjRw&amp;url=http://www.scootamart.com/mobility/wheelchairs/self-propelled-and-attendant-wheelchairs/excel-g5-wheelchair.html&amp;ei=VPEaUtTeBMKxlQX_n4DQCg&amp;bvm=bv.51156542,d.dGI&amp;psig=AFQjCNGHAnfjcj6ADenOX5ALuohiF0hFuA&amp;ust=1377583819442776" TargetMode="External"/><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www.google.com.au/url?sa=i&amp;rct=j&amp;q=hand%20chair&amp;source=images&amp;cd=&amp;cad=rja&amp;docid=AGfvpV_784NCuM&amp;tbnid=x3WdpR5gEitXmM:&amp;ved=0CAUQjRw&amp;url=http://rugsforkids.com.au/Blue%20Hand%20Chair&amp;ei=b-8aUpCPCsTlkgWWr4HoDQ&amp;psig=AFQjCNFQMkDN4UF34CMF8CA1oCUkot6PCA&amp;ust=1377583239559694" TargetMode="External"/><Relationship Id="rId17" Type="http://schemas.openxmlformats.org/officeDocument/2006/relationships/image" Target="../media/image13.jpeg"/><Relationship Id="rId2" Type="http://schemas.openxmlformats.org/officeDocument/2006/relationships/hyperlink" Target="http://www.google.com.au/url?sa=i&amp;rct=j&amp;q=chairs&amp;source=images&amp;cd=&amp;cad=rja&amp;docid=ZcSWgI_lkVfs9M&amp;tbnid=NAq12BXzNHOhUM:&amp;ved=0CAUQjRw&amp;url=http://www.cp.onlinefurniture.com.au/products.php?entry%3D26657&amp;ei=XO4aUuinIJDrkwWS2YCgBA&amp;psig=AFQjCNFed5poIRFUbKCTHsyoLRZdeu9zew&amp;ust=1377583044740262" TargetMode="External"/><Relationship Id="rId16" Type="http://schemas.openxmlformats.org/officeDocument/2006/relationships/hyperlink" Target="http://www.google.com.au/url?sa=i&amp;rct=j&amp;q=children%20chair&amp;source=images&amp;cd=&amp;cad=rja&amp;docid=nhzCJD_9yjKo9M&amp;tbnid=cDFIWuNJek2gbM:&amp;ved=0CAUQjRw&amp;url=http://www.3drivers.com/catalog/338/22835/&amp;ei=MvAaUuXyHMvYkgXfiIGgDw&amp;psig=AFQjCNFZwpJ1-x_JYkgT_s3fxLZdLm2LCg&amp;ust=1377583440094979" TargetMode="External"/><Relationship Id="rId1" Type="http://schemas.openxmlformats.org/officeDocument/2006/relationships/slideLayout" Target="../slideLayouts/slideLayout2.xml"/><Relationship Id="rId6" Type="http://schemas.openxmlformats.org/officeDocument/2006/relationships/hyperlink" Target="http://www.google.com.au/url?sa=i&amp;rct=j&amp;q=chairs&amp;source=images&amp;cd=&amp;cad=rja&amp;docid=-Y9tcdUwohPi3M&amp;tbnid=ZuAKOX-mhLSWyM:&amp;ved=0CAUQjRw&amp;url=http://interiortraders.com.au/ball-chair-eero-aarnio-white-black-replica&amp;ei=6O4aUpr1H4eGkgWWmoCgBQ&amp;psig=AFQjCNFed5poIRFUbKCTHsyoLRZdeu9zew&amp;ust=1377583044740262" TargetMode="Externa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hyperlink" Target="http://www.google.com.au/url?sa=i&amp;rct=j&amp;q=beach%20chair&amp;source=images&amp;cd=&amp;cad=rja&amp;docid=qbNIL9LZEFoiHM&amp;tbnid=OvPVG2i2Wf_foM:&amp;ved=0CAUQjRw&amp;url=http://www.beachmall.com/product/WCPC403/Canopy-Beach-Chair-with-Aluminum-Frame-Canopy-Chairs.html&amp;ei=du8aUvToN4PulAWiyoCACA&amp;bvm=bv.51156542,d.dGI&amp;psig=AFQjCNFBShGy8ngqFhTKcoXmMPkR6wVi7w&amp;ust=1377583323874568" TargetMode="External"/><Relationship Id="rId19" Type="http://schemas.openxmlformats.org/officeDocument/2006/relationships/image" Target="../media/image14.jpeg"/><Relationship Id="rId4" Type="http://schemas.openxmlformats.org/officeDocument/2006/relationships/hyperlink" Target="http://www.google.com.au/url?sa=i&amp;rct=j&amp;q=high%20chair&amp;source=images&amp;cd=&amp;cad=rja&amp;docid=ZmxTe0zhSjQywM&amp;tbnid=KnkdhDKyPR85UM:&amp;ved=0CAUQjRw&amp;url=http://www.balibubba.com/?p%3D275&amp;ei=fO4aUvrfOYX9lAXXooGwBw&amp;bvm=bv.51156542,d.dGI&amp;psig=AFQjCNHlZV223EDd2Fk1bXEBsK4f12jh-g&amp;ust=1377583084471281" TargetMode="External"/><Relationship Id="rId9" Type="http://schemas.openxmlformats.org/officeDocument/2006/relationships/image" Target="../media/image9.jpeg"/><Relationship Id="rId14" Type="http://schemas.openxmlformats.org/officeDocument/2006/relationships/hyperlink" Target="http://www.google.com.au/url?sa=i&amp;rct=j&amp;q=dinner%20chair&amp;source=images&amp;cd=&amp;cad=rja&amp;docid=Ip6d0_4yTqwO0M&amp;tbnid=fOLvcZ2ZPTgyMM:&amp;ved=0CAUQjRw&amp;url=http://furniture123.co.uk/canterbury-dining-chair-(pair)_21643&amp;ei=3e8aUoq6L5HSkgX3y4C4CQ&amp;bvm=bv.51156542,d.dGI&amp;psig=AFQjCNHtVqIvoppZJcQbSsgaNOZX4re_rA&amp;ust=137758338717043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Properties</a:t>
            </a:r>
            <a:endParaRPr lang="en-AU" dirty="0"/>
          </a:p>
        </p:txBody>
      </p:sp>
      <p:sp>
        <p:nvSpPr>
          <p:cNvPr id="3" name="Subtitle 2"/>
          <p:cNvSpPr>
            <a:spLocks noGrp="1"/>
          </p:cNvSpPr>
          <p:nvPr>
            <p:ph type="subTitle" idx="1"/>
          </p:nvPr>
        </p:nvSpPr>
        <p:spPr/>
        <p:txBody>
          <a:bodyPr/>
          <a:lstStyle/>
          <a:p>
            <a:r>
              <a:rPr lang="en-AU" dirty="0" smtClean="0"/>
              <a:t>(Props) Stagecraft</a:t>
            </a:r>
            <a:endParaRPr lang="en-AU" dirty="0"/>
          </a:p>
        </p:txBody>
      </p:sp>
    </p:spTree>
    <p:extLst>
      <p:ext uri="{BB962C8B-B14F-4D97-AF65-F5344CB8AC3E}">
        <p14:creationId xmlns:p14="http://schemas.microsoft.com/office/powerpoint/2010/main" val="23366679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Task</a:t>
            </a:r>
            <a:endParaRPr lang="en-AU" dirty="0"/>
          </a:p>
        </p:txBody>
      </p:sp>
      <p:sp>
        <p:nvSpPr>
          <p:cNvPr id="3" name="Content Placeholder 2"/>
          <p:cNvSpPr>
            <a:spLocks noGrp="1"/>
          </p:cNvSpPr>
          <p:nvPr>
            <p:ph idx="1"/>
          </p:nvPr>
        </p:nvSpPr>
        <p:spPr/>
        <p:txBody>
          <a:bodyPr/>
          <a:lstStyle/>
          <a:p>
            <a:pPr marL="0" indent="0">
              <a:buNone/>
            </a:pPr>
            <a:r>
              <a:rPr lang="en-AU" dirty="0" smtClean="0"/>
              <a:t>From a short set of stage directions you are to design the different props needed for the scene. It is up to you what the props look like, how old they are, what decade they are from etc. To begin you might like to choose a decade to set the play in and work from there.</a:t>
            </a:r>
            <a:endParaRPr lang="en-AU" dirty="0"/>
          </a:p>
        </p:txBody>
      </p:sp>
    </p:spTree>
    <p:extLst>
      <p:ext uri="{BB962C8B-B14F-4D97-AF65-F5344CB8AC3E}">
        <p14:creationId xmlns:p14="http://schemas.microsoft.com/office/powerpoint/2010/main" val="2267964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Task</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i="1" dirty="0">
                <a:effectLst/>
              </a:rPr>
              <a:t>Natalie re-enters the stage. She is dressed up and ready for a night out with the girls. She has a bag over her shoulder and from it retrieves a mobile phone and begins to text.  She is yet to notice that waiting for her is Nick. He is holding a </a:t>
            </a:r>
            <a:r>
              <a:rPr lang="en-AU" i="1" dirty="0" smtClean="0">
                <a:effectLst/>
              </a:rPr>
              <a:t>broken wine bottle and </a:t>
            </a:r>
            <a:r>
              <a:rPr lang="en-AU" i="1" dirty="0">
                <a:effectLst/>
              </a:rPr>
              <a:t>there is a bunch of flowers on the table.</a:t>
            </a:r>
          </a:p>
          <a:p>
            <a:pPr marL="0" indent="0">
              <a:buNone/>
            </a:pPr>
            <a:endParaRPr lang="en-AU" dirty="0"/>
          </a:p>
        </p:txBody>
      </p:sp>
    </p:spTree>
    <p:extLst>
      <p:ext uri="{BB962C8B-B14F-4D97-AF65-F5344CB8AC3E}">
        <p14:creationId xmlns:p14="http://schemas.microsoft.com/office/powerpoint/2010/main" val="41163982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Props</a:t>
            </a:r>
            <a:endParaRPr lang="en-AU" dirty="0"/>
          </a:p>
        </p:txBody>
      </p:sp>
      <p:sp>
        <p:nvSpPr>
          <p:cNvPr id="3" name="Content Placeholder 2"/>
          <p:cNvSpPr>
            <a:spLocks noGrp="1"/>
          </p:cNvSpPr>
          <p:nvPr>
            <p:ph idx="1"/>
          </p:nvPr>
        </p:nvSpPr>
        <p:spPr/>
        <p:txBody>
          <a:bodyPr/>
          <a:lstStyle/>
          <a:p>
            <a:pPr marL="0" indent="0">
              <a:buNone/>
            </a:pPr>
            <a:r>
              <a:rPr lang="en-AU" dirty="0" smtClean="0"/>
              <a:t>In almost every play you see they will be using some form of prop. These are the items that the characters pick up, use and interact with on stage. Sometimes they are already on stage, sometimes the actor brings them onstage when they enter.</a:t>
            </a:r>
            <a:endParaRPr lang="en-AU" dirty="0"/>
          </a:p>
        </p:txBody>
      </p:sp>
    </p:spTree>
    <p:extLst>
      <p:ext uri="{BB962C8B-B14F-4D97-AF65-F5344CB8AC3E}">
        <p14:creationId xmlns:p14="http://schemas.microsoft.com/office/powerpoint/2010/main" val="37513732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a:t>
            </a:r>
            <a:endParaRPr lang="en-AU" dirty="0"/>
          </a:p>
        </p:txBody>
      </p:sp>
      <p:sp>
        <p:nvSpPr>
          <p:cNvPr id="3" name="Content Placeholder 2"/>
          <p:cNvSpPr>
            <a:spLocks noGrp="1"/>
          </p:cNvSpPr>
          <p:nvPr>
            <p:ph idx="1"/>
          </p:nvPr>
        </p:nvSpPr>
        <p:spPr/>
        <p:txBody>
          <a:bodyPr/>
          <a:lstStyle/>
          <a:p>
            <a:pPr marL="0" indent="0">
              <a:buNone/>
            </a:pPr>
            <a:r>
              <a:rPr lang="en-AU" dirty="0" smtClean="0"/>
              <a:t>Depending on when and where the play is set, you could have multiple options for a certain prop.</a:t>
            </a:r>
          </a:p>
          <a:p>
            <a:pPr marL="0" indent="0">
              <a:buNone/>
            </a:pPr>
            <a:endParaRPr lang="en-AU" dirty="0"/>
          </a:p>
          <a:p>
            <a:pPr marL="0" indent="0">
              <a:buNone/>
            </a:pPr>
            <a:r>
              <a:rPr lang="en-AU" dirty="0" smtClean="0"/>
              <a:t>Let’s look at an example: Jackie is sitting in her lounge room listening to music.</a:t>
            </a:r>
            <a:endParaRPr lang="en-AU" dirty="0"/>
          </a:p>
        </p:txBody>
      </p:sp>
    </p:spTree>
    <p:extLst>
      <p:ext uri="{BB962C8B-B14F-4D97-AF65-F5344CB8AC3E}">
        <p14:creationId xmlns:p14="http://schemas.microsoft.com/office/powerpoint/2010/main" val="26110035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a:t>
            </a:r>
            <a:endParaRPr lang="en-AU" dirty="0"/>
          </a:p>
        </p:txBody>
      </p:sp>
      <p:sp>
        <p:nvSpPr>
          <p:cNvPr id="3" name="Content Placeholder 2"/>
          <p:cNvSpPr>
            <a:spLocks noGrp="1"/>
          </p:cNvSpPr>
          <p:nvPr>
            <p:ph idx="1"/>
          </p:nvPr>
        </p:nvSpPr>
        <p:spPr/>
        <p:txBody>
          <a:bodyPr/>
          <a:lstStyle/>
          <a:p>
            <a:pPr marL="0" indent="0">
              <a:buNone/>
            </a:pPr>
            <a:r>
              <a:rPr lang="en-AU" dirty="0" smtClean="0"/>
              <a:t>1950’s: </a:t>
            </a:r>
          </a:p>
          <a:p>
            <a:pPr marL="0" indent="0">
              <a:buNone/>
            </a:pPr>
            <a:endParaRPr lang="en-AU" dirty="0"/>
          </a:p>
          <a:p>
            <a:pPr marL="0" indent="0">
              <a:buNone/>
            </a:pPr>
            <a:endParaRPr lang="en-AU" dirty="0" smtClean="0"/>
          </a:p>
          <a:p>
            <a:pPr marL="0" indent="0">
              <a:buNone/>
            </a:pPr>
            <a:r>
              <a:rPr lang="en-AU" dirty="0" smtClean="0"/>
              <a:t>1980’s:</a:t>
            </a:r>
            <a:endParaRPr lang="en-AU" dirty="0"/>
          </a:p>
        </p:txBody>
      </p:sp>
      <p:pic>
        <p:nvPicPr>
          <p:cNvPr id="1026" name="Picture 2" descr="http://www.polyvore.com/cgi/img-thing?.out=jpg&amp;size=l&amp;tid=5191628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046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dded-value.com/source/wp-content/uploads/2012/02/Sony-Walkman-1980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6857" y="3717032"/>
            <a:ext cx="2724894" cy="261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666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Conext</a:t>
            </a:r>
            <a:endParaRPr lang="en-AU" dirty="0"/>
          </a:p>
        </p:txBody>
      </p:sp>
      <p:sp>
        <p:nvSpPr>
          <p:cNvPr id="3" name="Content Placeholder 2"/>
          <p:cNvSpPr>
            <a:spLocks noGrp="1"/>
          </p:cNvSpPr>
          <p:nvPr>
            <p:ph idx="1"/>
          </p:nvPr>
        </p:nvSpPr>
        <p:spPr/>
        <p:txBody>
          <a:bodyPr/>
          <a:lstStyle/>
          <a:p>
            <a:pPr marL="0" indent="0">
              <a:buNone/>
            </a:pPr>
            <a:r>
              <a:rPr lang="en-AU" dirty="0" smtClean="0"/>
              <a:t>1990’s: </a:t>
            </a:r>
          </a:p>
          <a:p>
            <a:pPr marL="0" indent="0">
              <a:buNone/>
            </a:pPr>
            <a:endParaRPr lang="en-AU" dirty="0"/>
          </a:p>
          <a:p>
            <a:pPr marL="0" indent="0">
              <a:buNone/>
            </a:pPr>
            <a:endParaRPr lang="en-AU" dirty="0" smtClean="0"/>
          </a:p>
          <a:p>
            <a:pPr marL="0" indent="0">
              <a:buNone/>
            </a:pPr>
            <a:r>
              <a:rPr lang="en-AU" dirty="0" smtClean="0"/>
              <a:t>2010’s: </a:t>
            </a:r>
            <a:endParaRPr lang="en-AU" dirty="0"/>
          </a:p>
        </p:txBody>
      </p:sp>
      <p:pic>
        <p:nvPicPr>
          <p:cNvPr id="2050" name="Picture 2" descr="http://acuriouswanderer.files.wordpress.com/2011/07/sony-discm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072" y="908720"/>
            <a:ext cx="3224476"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apple.com/ipod-touch/images/overview_hero.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645024"/>
            <a:ext cx="4049277" cy="237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922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a:t>
            </a:r>
            <a:endParaRPr lang="en-AU" dirty="0"/>
          </a:p>
        </p:txBody>
      </p:sp>
      <p:sp>
        <p:nvSpPr>
          <p:cNvPr id="3" name="Content Placeholder 2"/>
          <p:cNvSpPr>
            <a:spLocks noGrp="1"/>
          </p:cNvSpPr>
          <p:nvPr>
            <p:ph idx="1"/>
          </p:nvPr>
        </p:nvSpPr>
        <p:spPr/>
        <p:txBody>
          <a:bodyPr/>
          <a:lstStyle/>
          <a:p>
            <a:pPr marL="0" indent="0">
              <a:buNone/>
            </a:pPr>
            <a:r>
              <a:rPr lang="en-AU" dirty="0" smtClean="0"/>
              <a:t>Choosing a certain type of prop helps add to the context of the play as well as a characters personality. There is no reason why the character couldn’t be using a 1950’s record player in the 2000’s. This helps the audience better understand the character and the play.</a:t>
            </a:r>
            <a:endParaRPr lang="en-AU" dirty="0"/>
          </a:p>
        </p:txBody>
      </p:sp>
    </p:spTree>
    <p:extLst>
      <p:ext uri="{BB962C8B-B14F-4D97-AF65-F5344CB8AC3E}">
        <p14:creationId xmlns:p14="http://schemas.microsoft.com/office/powerpoint/2010/main" val="281305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Task</a:t>
            </a:r>
            <a:endParaRPr lang="en-AU" dirty="0"/>
          </a:p>
        </p:txBody>
      </p:sp>
      <p:sp>
        <p:nvSpPr>
          <p:cNvPr id="3" name="Content Placeholder 2"/>
          <p:cNvSpPr>
            <a:spLocks noGrp="1"/>
          </p:cNvSpPr>
          <p:nvPr>
            <p:ph idx="1"/>
          </p:nvPr>
        </p:nvSpPr>
        <p:spPr/>
        <p:txBody>
          <a:bodyPr/>
          <a:lstStyle/>
          <a:p>
            <a:pPr marL="0" indent="0">
              <a:buNone/>
            </a:pPr>
            <a:r>
              <a:rPr lang="en-AU" dirty="0" smtClean="0"/>
              <a:t>Firstly, you are to choose a chair. </a:t>
            </a:r>
          </a:p>
          <a:p>
            <a:pPr marL="0" indent="0">
              <a:buNone/>
            </a:pPr>
            <a:endParaRPr lang="en-AU" dirty="0" smtClean="0"/>
          </a:p>
          <a:p>
            <a:pPr marL="0" indent="0">
              <a:buNone/>
            </a:pPr>
            <a:r>
              <a:rPr lang="en-AU" dirty="0" smtClean="0"/>
              <a:t>Here are the stage directions:</a:t>
            </a:r>
            <a:endParaRPr lang="en-AU" dirty="0"/>
          </a:p>
          <a:p>
            <a:pPr marL="0" indent="0">
              <a:buNone/>
            </a:pPr>
            <a:endParaRPr lang="en-AU" dirty="0" smtClean="0"/>
          </a:p>
          <a:p>
            <a:pPr marL="0" indent="0">
              <a:buNone/>
            </a:pPr>
            <a:r>
              <a:rPr lang="en-AU" dirty="0" smtClean="0"/>
              <a:t>Marcus is sitting in a chair waiting.</a:t>
            </a:r>
            <a:endParaRPr lang="en-AU" dirty="0"/>
          </a:p>
        </p:txBody>
      </p:sp>
    </p:spTree>
    <p:extLst>
      <p:ext uri="{BB962C8B-B14F-4D97-AF65-F5344CB8AC3E}">
        <p14:creationId xmlns:p14="http://schemas.microsoft.com/office/powerpoint/2010/main" val="34747453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3074" name="Picture 2" descr="http://www.cp.onlinefurniture.com.au/images/comfort/Chair_Harbou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21734"/>
            <a:ext cx="1944216" cy="22276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alibubba.com/wp-content/uploads/2011/09/3t94ppau_teatime_high_chair__04108_zoom.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0"/>
            <a:ext cx="1584176" cy="23493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nteriortraders.com.au/image/cache/data/ball-chair-black-900x600.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85" y="0"/>
            <a:ext cx="3045400" cy="202854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hard4.1stdibs.us.com/archives/upload/8008/809/hopkins_chair_d1.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3049" y="2204864"/>
            <a:ext cx="2235472" cy="223547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beachmall.com/media/img/beachmart/W1442-H1500-Bffffff/copa/2009_chairs_web/canopy_beach_chair_403c.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86127" y="4603491"/>
            <a:ext cx="2016224" cy="209623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rugsforkids.com.au/image/cache/data/HandChair/20881B-R(blue)-500x500.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852" y="4641037"/>
            <a:ext cx="2216963" cy="221696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furniture123.co.uk/images/Catalogue/vlrg/JUL001/Buckswood%20Pair%20of%20Dining%20Chairs.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52192" y="2498335"/>
            <a:ext cx="1871663" cy="187166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t2.gstatic.com/images?q=tbn:ANd9GcQWhS5NQYhe-1R16AdlCCmnPRAVfctpOogCvGUKUm2yCx87PEI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32240" y="2554640"/>
            <a:ext cx="1871663" cy="187166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scootamart.com/images/products/large/excel-g5-wheelchair_5.jp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752602" y="4715775"/>
            <a:ext cx="1871663" cy="187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780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Task</a:t>
            </a:r>
            <a:endParaRPr lang="en-AU" dirty="0"/>
          </a:p>
        </p:txBody>
      </p:sp>
      <p:sp>
        <p:nvSpPr>
          <p:cNvPr id="3" name="Content Placeholder 2"/>
          <p:cNvSpPr>
            <a:spLocks noGrp="1"/>
          </p:cNvSpPr>
          <p:nvPr>
            <p:ph idx="1"/>
          </p:nvPr>
        </p:nvSpPr>
        <p:spPr/>
        <p:txBody>
          <a:bodyPr/>
          <a:lstStyle/>
          <a:p>
            <a:pPr marL="0" indent="0">
              <a:buNone/>
            </a:pPr>
            <a:r>
              <a:rPr lang="en-AU" dirty="0" smtClean="0"/>
              <a:t>After choosing a chair, write a short paragraph describing Marcus and why he is waiting.</a:t>
            </a:r>
            <a:endParaRPr lang="en-AU" dirty="0"/>
          </a:p>
        </p:txBody>
      </p:sp>
    </p:spTree>
    <p:extLst>
      <p:ext uri="{BB962C8B-B14F-4D97-AF65-F5344CB8AC3E}">
        <p14:creationId xmlns:p14="http://schemas.microsoft.com/office/powerpoint/2010/main" val="29218779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TC101859865[[fn=Kilter]]</Template>
  <TotalTime>51</TotalTime>
  <Words>333</Words>
  <Application>Microsoft Office PowerPoint</Application>
  <PresentationFormat>On-screen Show (4:3)</PresentationFormat>
  <Paragraphs>33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Rockwell</vt:lpstr>
      <vt:lpstr>Wingdings</vt:lpstr>
      <vt:lpstr>Kilter</vt:lpstr>
      <vt:lpstr>Properties</vt:lpstr>
      <vt:lpstr>Props</vt:lpstr>
      <vt:lpstr>Context</vt:lpstr>
      <vt:lpstr>Context</vt:lpstr>
      <vt:lpstr>Conext</vt:lpstr>
      <vt:lpstr>Context</vt:lpstr>
      <vt:lpstr>Your Task</vt:lpstr>
      <vt:lpstr>PowerPoint Presentation</vt:lpstr>
      <vt:lpstr>Your Task</vt:lpstr>
      <vt:lpstr>Your Task</vt:lpstr>
      <vt:lpstr>Your Task</vt:lpstr>
    </vt:vector>
  </TitlesOfParts>
  <Company>DEECD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dc:title>
  <dc:creator>Alex PATTERSON</dc:creator>
  <cp:lastModifiedBy>Mike</cp:lastModifiedBy>
  <cp:revision>6</cp:revision>
  <dcterms:created xsi:type="dcterms:W3CDTF">2013-08-21T23:13:19Z</dcterms:created>
  <dcterms:modified xsi:type="dcterms:W3CDTF">2015-09-08T15:59:44Z</dcterms:modified>
</cp:coreProperties>
</file>